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1"/>
  </p:notesMasterIdLst>
  <p:sldIdLst>
    <p:sldId id="317" r:id="rId3"/>
    <p:sldId id="358" r:id="rId4"/>
    <p:sldId id="360" r:id="rId5"/>
    <p:sldId id="361" r:id="rId6"/>
    <p:sldId id="363" r:id="rId7"/>
    <p:sldId id="364" r:id="rId8"/>
    <p:sldId id="366" r:id="rId9"/>
    <p:sldId id="368" r:id="rId10"/>
    <p:sldId id="372" r:id="rId11"/>
    <p:sldId id="373" r:id="rId12"/>
    <p:sldId id="374" r:id="rId13"/>
    <p:sldId id="375" r:id="rId14"/>
    <p:sldId id="376" r:id="rId15"/>
    <p:sldId id="377" r:id="rId16"/>
    <p:sldId id="378" r:id="rId17"/>
    <p:sldId id="379" r:id="rId18"/>
    <p:sldId id="370" r:id="rId19"/>
    <p:sldId id="3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2/21/2019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2/21/2019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2/21/2019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02/21/2019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11: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Think of Nested Lists</a:t>
            </a:r>
          </a:p>
          <a:p>
            <a:r>
              <a:rPr lang="en-US" dirty="0" smtClean="0"/>
              <a:t>Index the correct element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531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Given 2 integer arrays, check if the first element </a:t>
                </a:r>
                <a:r>
                  <a:rPr lang="en-US" dirty="0" smtClean="0"/>
                  <a:t>of </a:t>
                </a:r>
                <a:r>
                  <a:rPr lang="en-US" dirty="0" smtClean="0"/>
                  <a:t>the </a:t>
                </a:r>
                <a:r>
                  <a:rPr lang="en-US" dirty="0" err="1" smtClean="0"/>
                  <a:t>sublist</a:t>
                </a:r>
                <a:r>
                  <a:rPr lang="en-US" dirty="0" smtClean="0"/>
                  <a:t> </a:t>
                </a:r>
                <a:r>
                  <a:rPr lang="en-US" dirty="0" smtClean="0"/>
                  <a:t>is present in the original list</a:t>
                </a:r>
              </a:p>
              <a:p>
                <a:r>
                  <a:rPr lang="en-US" dirty="0" smtClean="0"/>
                  <a:t>Test cases:</a:t>
                </a:r>
              </a:p>
              <a:p>
                <a:r>
                  <a:rPr lang="en-US" dirty="0" smtClean="0"/>
                  <a:t>List=[3,6,1,9,10], </a:t>
                </a:r>
                <a:r>
                  <a:rPr lang="en-US" dirty="0" err="1" smtClean="0"/>
                  <a:t>sub_list</a:t>
                </a:r>
                <a:r>
                  <a:rPr lang="en-US" dirty="0" smtClean="0"/>
                  <a:t>=[1,10]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True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List=[1,2,3,4], </a:t>
                </a:r>
                <a:r>
                  <a:rPr lang="en-US" dirty="0" err="1" smtClean="0"/>
                  <a:t>sub_list</a:t>
                </a:r>
                <a:r>
                  <a:rPr lang="en-US" dirty="0" smtClean="0"/>
                  <a:t>=[5,7]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False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3968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first element of sub-list in  original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905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all values in a list are smaller than a given value.</a:t>
            </a:r>
          </a:p>
          <a:p>
            <a:r>
              <a:rPr lang="en-US" dirty="0" smtClean="0"/>
              <a:t>Test cases:</a:t>
            </a:r>
          </a:p>
          <a:p>
            <a:r>
              <a:rPr lang="en-US" dirty="0" smtClean="0"/>
              <a:t>List=[20,12,31, 15]; Value = 22 ; result = False</a:t>
            </a:r>
          </a:p>
          <a:p>
            <a:r>
              <a:rPr lang="en-US" dirty="0"/>
              <a:t>List</a:t>
            </a:r>
            <a:r>
              <a:rPr lang="en-US" dirty="0" smtClean="0"/>
              <a:t>=[35,42,68,10]; </a:t>
            </a:r>
            <a:r>
              <a:rPr lang="en-US" dirty="0"/>
              <a:t>Value = </a:t>
            </a:r>
            <a:r>
              <a:rPr lang="en-US" dirty="0" smtClean="0"/>
              <a:t>75 </a:t>
            </a:r>
            <a:r>
              <a:rPr lang="en-US" dirty="0"/>
              <a:t>; result </a:t>
            </a:r>
            <a:r>
              <a:rPr lang="en-US" dirty="0" smtClean="0"/>
              <a:t>= True</a:t>
            </a:r>
            <a:endParaRPr lang="en-US" dirty="0"/>
          </a:p>
          <a:p>
            <a:r>
              <a:rPr lang="en-US" dirty="0"/>
              <a:t>List</a:t>
            </a:r>
            <a:r>
              <a:rPr lang="en-US" dirty="0" smtClean="0"/>
              <a:t>=[57,29,6,100]; </a:t>
            </a:r>
            <a:r>
              <a:rPr lang="en-US" dirty="0"/>
              <a:t>Value = </a:t>
            </a:r>
            <a:r>
              <a:rPr lang="en-US" dirty="0" smtClean="0"/>
              <a:t>100 </a:t>
            </a:r>
            <a:r>
              <a:rPr lang="en-US" dirty="0"/>
              <a:t>; result = True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189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one built-in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9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a list has a given number. If the number exists return its index, if not then return False.</a:t>
            </a:r>
          </a:p>
          <a:p>
            <a:r>
              <a:rPr lang="en-US" dirty="0" smtClean="0"/>
              <a:t>List = [1,2,3,4,5]; Number=6; Result= False</a:t>
            </a:r>
          </a:p>
          <a:p>
            <a:r>
              <a:rPr lang="en-US" dirty="0" smtClean="0"/>
              <a:t>List = [3,4,6,8]; Number = 6; Result = 2</a:t>
            </a:r>
          </a:p>
          <a:p>
            <a:r>
              <a:rPr lang="en-US" dirty="0" smtClean="0"/>
              <a:t>List = [9,12,13,15]; Number = 15; Result=3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027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built in method index()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801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In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734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327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r>
              <a:rPr lang="en-US" dirty="0" smtClean="0"/>
              <a:t>Problems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444880"/>
              </p:ext>
            </p:extLst>
          </p:nvPr>
        </p:nvGraphicFramePr>
        <p:xfrm>
          <a:off x="838200" y="1491175"/>
          <a:ext cx="10515600" cy="47190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objects: [10, “hello”, 500.5]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83350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Dictionary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Key Value pairs: {“</a:t>
                      </a:r>
                      <a:r>
                        <a:rPr lang="en-US" dirty="0" err="1"/>
                        <a:t>mykey</a:t>
                      </a:r>
                      <a:r>
                        <a:rPr lang="en-US" dirty="0"/>
                        <a:t>”:”Value”, “place”: “New York”}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811264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Tuples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tup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immutable sequence of objects: (100,”Hello”, 20.5)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795918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collection of unique objects: {“</a:t>
                      </a:r>
                      <a:r>
                        <a:rPr lang="en-US" dirty="0" err="1"/>
                        <a:t>a”,”b</a:t>
                      </a:r>
                      <a:r>
                        <a:rPr lang="en-US" dirty="0"/>
                        <a:t>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884691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dirty="0" smtClean="0"/>
              <a:t>Object Types (Lecture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, return True if the array is length 1 or more, and the first element and the last element are equal.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same_first_last([1, 2, 3]) → False</a:t>
            </a:r>
            <a:br>
              <a:rPr lang="en-US" dirty="0"/>
            </a:br>
            <a:r>
              <a:rPr lang="en-US" dirty="0"/>
              <a:t>same_first_last([1, 2, 3, 1]) → True</a:t>
            </a:r>
            <a:br>
              <a:rPr lang="en-US" dirty="0"/>
            </a:br>
            <a:r>
              <a:rPr lang="en-US" dirty="0"/>
              <a:t>same_first_last([1, 2, 1]) → True</a:t>
            </a:r>
          </a:p>
        </p:txBody>
      </p:sp>
    </p:spTree>
    <p:extLst>
      <p:ext uri="{BB962C8B-B14F-4D97-AF65-F5344CB8AC3E}">
        <p14:creationId xmlns:p14="http://schemas.microsoft.com/office/powerpoint/2010/main" val="1957137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length greater than 0</a:t>
            </a:r>
          </a:p>
          <a:p>
            <a:r>
              <a:rPr lang="en-US" dirty="0" smtClean="0"/>
              <a:t>Compare the first and last element</a:t>
            </a:r>
          </a:p>
          <a:p>
            <a:pPr lvl="1"/>
            <a:r>
              <a:rPr lang="en-US" dirty="0" smtClean="0"/>
              <a:t>Return True if yes</a:t>
            </a:r>
          </a:p>
          <a:p>
            <a:pPr lvl="1"/>
            <a:r>
              <a:rPr lang="en-US" dirty="0" smtClean="0"/>
              <a:t>Return False if not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149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 length 3, return the sum of all the elements.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sum3([1, 2, 3]) → 6</a:t>
            </a:r>
            <a:br>
              <a:rPr lang="en-US" dirty="0"/>
            </a:br>
            <a:r>
              <a:rPr lang="en-US" dirty="0"/>
              <a:t>sum3([5, 11, 2]) → 18</a:t>
            </a:r>
            <a:br>
              <a:rPr lang="en-US" dirty="0"/>
            </a:br>
            <a:r>
              <a:rPr lang="en-US" dirty="0"/>
              <a:t>sum3([7, 0, 0]) → 7</a:t>
            </a:r>
          </a:p>
        </p:txBody>
      </p:sp>
    </p:spTree>
    <p:extLst>
      <p:ext uri="{BB962C8B-B14F-4D97-AF65-F5344CB8AC3E}">
        <p14:creationId xmlns:p14="http://schemas.microsoft.com/office/powerpoint/2010/main" val="404766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smtClean="0"/>
              <a:t>integers, </a:t>
            </a:r>
            <a:r>
              <a:rPr lang="en-US" dirty="0"/>
              <a:t>figure out which is larger, the first or last element in the array, and set all the other elements to be that value. Return the changed array.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max_end3([1, 2, 4</a:t>
            </a:r>
            <a:r>
              <a:rPr lang="en-US" dirty="0" smtClean="0"/>
              <a:t>,3]) </a:t>
            </a:r>
            <a:r>
              <a:rPr lang="en-US" dirty="0"/>
              <a:t>→ [3, 3, </a:t>
            </a:r>
            <a:r>
              <a:rPr lang="en-US" dirty="0" smtClean="0"/>
              <a:t>3,3]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max_end3([11, 5, 9]) → [11, 11, 11]</a:t>
            </a:r>
            <a:br>
              <a:rPr lang="en-US" dirty="0"/>
            </a:br>
            <a:r>
              <a:rPr lang="en-US" dirty="0"/>
              <a:t>max_end3([2, 11, 3]) → [3, 3, 3]</a:t>
            </a:r>
          </a:p>
        </p:txBody>
      </p:sp>
    </p:spTree>
    <p:extLst>
      <p:ext uri="{BB962C8B-B14F-4D97-AF65-F5344CB8AC3E}">
        <p14:creationId xmlns:p14="http://schemas.microsoft.com/office/powerpoint/2010/main" val="712373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</a:t>
            </a:r>
            <a:r>
              <a:rPr lang="en-US" dirty="0" err="1"/>
              <a:t>int</a:t>
            </a:r>
            <a:r>
              <a:rPr lang="en-US" dirty="0"/>
              <a:t> arrays, a and b, each length 3, return a new array length 2 containing their middle elements.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middle_way([1, 2, 3], [4, 5, 6]) → [2, 5]</a:t>
            </a:r>
            <a:br>
              <a:rPr lang="en-US" dirty="0"/>
            </a:br>
            <a:r>
              <a:rPr lang="en-US" dirty="0"/>
              <a:t>middle_way([7, 7, 7], [3, 8, 0]) → [7, 8]</a:t>
            </a:r>
            <a:br>
              <a:rPr lang="en-US" dirty="0"/>
            </a:br>
            <a:r>
              <a:rPr lang="en-US" dirty="0"/>
              <a:t>middle_way([5, 2, 9], [1, 4, 5]) → [2, 4]</a:t>
            </a:r>
          </a:p>
        </p:txBody>
      </p:sp>
    </p:spTree>
    <p:extLst>
      <p:ext uri="{BB962C8B-B14F-4D97-AF65-F5344CB8AC3E}">
        <p14:creationId xmlns:p14="http://schemas.microsoft.com/office/powerpoint/2010/main" val="3032396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matrices of size 3X3. Return a list/array that sums each element of the first row of the first matrix with each element of the first column of second matrix.</a:t>
            </a:r>
          </a:p>
          <a:p>
            <a:r>
              <a:rPr lang="en-US" dirty="0" smtClean="0"/>
              <a:t>Test Case:</a:t>
            </a:r>
          </a:p>
          <a:p>
            <a:r>
              <a:rPr lang="en-US" dirty="0" smtClean="0"/>
              <a:t>Result: [10,8,6]</a:t>
            </a:r>
          </a:p>
          <a:p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5181089" y="3222574"/>
            <a:ext cx="256954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 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[[1,2,3],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[4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,5,6],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[7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,8,9]]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Y 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[[9,8,7],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[6,5,4],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[3,2,1]]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48867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12146</TotalTime>
  <Words>532</Words>
  <Application>Microsoft Office PowerPoint</Application>
  <PresentationFormat>Widescreen</PresentationFormat>
  <Paragraphs>92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Arial Unicode MS</vt:lpstr>
      <vt:lpstr>Calibri</vt:lpstr>
      <vt:lpstr>Calibri Light</vt:lpstr>
      <vt:lpstr>Cambria Math</vt:lpstr>
      <vt:lpstr>Wingdings</vt:lpstr>
      <vt:lpstr>1_Office Theme</vt:lpstr>
      <vt:lpstr>Office Theme</vt:lpstr>
      <vt:lpstr>Lecture 11: Introduction to Computer Programming Course - CS1010</vt:lpstr>
      <vt:lpstr>Goals for today</vt:lpstr>
      <vt:lpstr>Object Types (Lecture 2)</vt:lpstr>
      <vt:lpstr>Problem 1</vt:lpstr>
      <vt:lpstr>Solution</vt:lpstr>
      <vt:lpstr>Problem 2</vt:lpstr>
      <vt:lpstr>Problem 3</vt:lpstr>
      <vt:lpstr>Problem 4</vt:lpstr>
      <vt:lpstr>Problem 5</vt:lpstr>
      <vt:lpstr>Solution</vt:lpstr>
      <vt:lpstr>Problem 6</vt:lpstr>
      <vt:lpstr>Solution</vt:lpstr>
      <vt:lpstr>Problem 7</vt:lpstr>
      <vt:lpstr>Solution</vt:lpstr>
      <vt:lpstr>Problem 8</vt:lpstr>
      <vt:lpstr>Solution</vt:lpstr>
      <vt:lpstr>In Class Exercise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214</cp:revision>
  <dcterms:created xsi:type="dcterms:W3CDTF">2019-02-04T15:19:36Z</dcterms:created>
  <dcterms:modified xsi:type="dcterms:W3CDTF">2019-02-21T13:30:59Z</dcterms:modified>
</cp:coreProperties>
</file>